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3" r:id="rId7"/>
    <p:sldId id="260" r:id="rId8"/>
    <p:sldId id="262" r:id="rId9"/>
    <p:sldId id="261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A7B0FF3-4501-43B3-A0FD-CF256ADBFA22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4374362-383A-445C-B2F2-BD40759396D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9" y="2357430"/>
            <a:ext cx="55007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3333FF"/>
                </a:solidFill>
              </a:rPr>
              <a:t>Правила поведения в школе. </a:t>
            </a:r>
            <a:endParaRPr lang="ru-RU" sz="7200" dirty="0">
              <a:solidFill>
                <a:srgbClr val="3333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294363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6972"/>
            <a:ext cx="8265669" cy="61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921" y="428604"/>
            <a:ext cx="819678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3427"/>
            <a:ext cx="8337107" cy="6248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285728"/>
            <a:ext cx="69294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Окажем школе уваженье своим примерным поведеньем!</a:t>
            </a:r>
            <a:endParaRPr lang="ru-RU" sz="4000" dirty="0">
              <a:solidFill>
                <a:srgbClr val="00B0F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357430"/>
            <a:ext cx="7000924" cy="412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82" y="343544"/>
            <a:ext cx="8691480" cy="651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236318"/>
            <a:ext cx="8548637" cy="640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4305"/>
            <a:ext cx="8143932" cy="61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878" y="214427"/>
            <a:ext cx="8811840" cy="660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274" y="285729"/>
            <a:ext cx="8554568" cy="641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501122" cy="63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610" y="357166"/>
            <a:ext cx="8482715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</TotalTime>
  <Words>12</Words>
  <Application>Microsoft Office PowerPoint</Application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Хозяин</dc:creator>
  <cp:lastModifiedBy>Хозяин</cp:lastModifiedBy>
  <cp:revision>2</cp:revision>
  <dcterms:created xsi:type="dcterms:W3CDTF">2013-01-27T20:57:18Z</dcterms:created>
  <dcterms:modified xsi:type="dcterms:W3CDTF">2013-01-27T21:15:09Z</dcterms:modified>
</cp:coreProperties>
</file>